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7" r:id="rId2"/>
    <p:sldId id="32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636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t>07.06.2016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i="1"/>
              <a:t>Тема </a:t>
            </a:r>
            <a:r>
              <a:rPr lang="uk-UA" sz="4000" b="1" i="1" smtClean="0"/>
              <a:t>3 </a:t>
            </a:r>
          </a:p>
          <a:p>
            <a:pPr marL="0" indent="0" algn="ctr">
              <a:buNone/>
            </a:pPr>
            <a:r>
              <a:rPr lang="uk-UA" sz="4000" b="1" smtClean="0"/>
              <a:t>Запобігання </a:t>
            </a:r>
            <a:r>
              <a:rPr lang="uk-UA" sz="4000" b="1"/>
              <a:t>та врегулювання конфлікту </a:t>
            </a:r>
            <a:r>
              <a:rPr lang="uk-UA" sz="4000" b="1"/>
              <a:t>інтересів </a:t>
            </a:r>
            <a:endParaRPr lang="uk-UA" sz="4000" b="1" smtClean="0"/>
          </a:p>
          <a:p>
            <a:pPr marL="0" indent="0" algn="ctr">
              <a:buNone/>
            </a:pPr>
            <a:r>
              <a:rPr lang="uk-UA" sz="6600" b="1"/>
              <a:t>Мозковий штурм</a:t>
            </a:r>
            <a:r>
              <a:rPr lang="uk-UA" sz="6600"/>
              <a:t> </a:t>
            </a:r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065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1000" b="1" smtClean="0"/>
          </a:p>
          <a:p>
            <a:pPr marL="0" indent="0" algn="ctr">
              <a:buNone/>
            </a:pPr>
            <a:endParaRPr lang="uk-UA" sz="36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3568" y="1844824"/>
            <a:ext cx="806489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800" i="1" smtClean="0">
              <a:latin typeface="Cambria" pitchFamily="18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uk-UA" sz="4000" i="1" smtClean="0">
                <a:latin typeface="Cambria" pitchFamily="18" charset="0"/>
              </a:rPr>
              <a:t>Як </a:t>
            </a:r>
            <a:r>
              <a:rPr lang="uk-UA" sz="4000" i="1">
                <a:latin typeface="Cambria" pitchFamily="18" charset="0"/>
              </a:rPr>
              <a:t>Ви розумієте поняття </a:t>
            </a:r>
            <a:r>
              <a:rPr lang="uk-UA" sz="4000" b="1" i="1">
                <a:latin typeface="Cambria" pitchFamily="18" charset="0"/>
              </a:rPr>
              <a:t>конфлікту </a:t>
            </a:r>
            <a:r>
              <a:rPr lang="uk-UA" sz="4000" b="1" i="1">
                <a:latin typeface="Cambria" pitchFamily="18" charset="0"/>
              </a:rPr>
              <a:t>інтересів</a:t>
            </a:r>
            <a:r>
              <a:rPr lang="uk-UA" sz="4000" i="1" smtClean="0">
                <a:latin typeface="Cambria" pitchFamily="18" charset="0"/>
              </a:rPr>
              <a:t>?</a:t>
            </a:r>
          </a:p>
          <a:p>
            <a:endParaRPr lang="ru-RU" sz="2000" i="1">
              <a:latin typeface="Cambria" pitchFamily="18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uk-UA" sz="4000" i="1">
                <a:latin typeface="Cambria" pitchFamily="18" charset="0"/>
              </a:rPr>
              <a:t>Чи </a:t>
            </a:r>
            <a:r>
              <a:rPr lang="uk-UA" sz="4000" i="1" smtClean="0">
                <a:latin typeface="Cambria" pitchFamily="18" charset="0"/>
              </a:rPr>
              <a:t>виникали ситуації,  які можна було вважати </a:t>
            </a:r>
            <a:r>
              <a:rPr lang="uk-UA" sz="4000" b="1" i="1" smtClean="0">
                <a:latin typeface="Cambria" pitchFamily="18" charset="0"/>
              </a:rPr>
              <a:t>конфліктом інтересів</a:t>
            </a:r>
            <a:r>
              <a:rPr lang="uk-UA" sz="4000" i="1" smtClean="0">
                <a:latin typeface="Cambria" pitchFamily="18" charset="0"/>
              </a:rPr>
              <a:t>,             </a:t>
            </a:r>
            <a:r>
              <a:rPr lang="uk-UA" sz="4000" i="1">
                <a:latin typeface="Cambria" pitchFamily="18" charset="0"/>
              </a:rPr>
              <a:t>у Вашій практиці? </a:t>
            </a:r>
            <a:r>
              <a:rPr lang="uk-UA" sz="4000" i="1">
                <a:latin typeface="Cambria" pitchFamily="18" charset="0"/>
              </a:rPr>
              <a:t>Які</a:t>
            </a:r>
            <a:r>
              <a:rPr lang="uk-UA" sz="4000" i="1" smtClean="0">
                <a:latin typeface="Cambria" pitchFamily="18" charset="0"/>
              </a:rPr>
              <a:t>?</a:t>
            </a:r>
            <a:endParaRPr lang="ru-RU" i="1">
              <a:latin typeface="Cambria" pitchFamily="18" charset="0"/>
            </a:endParaRPr>
          </a:p>
          <a:p>
            <a:endParaRPr lang="uk-UA" i="1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</TotalTime>
  <Words>43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   Національна школа суддів України        </vt:lpstr>
      <vt:lpstr>     Національна школа суддів України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ZACON</cp:lastModifiedBy>
  <cp:revision>76</cp:revision>
  <dcterms:modified xsi:type="dcterms:W3CDTF">2016-06-07T03:23:38Z</dcterms:modified>
</cp:coreProperties>
</file>